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5C55B-4104-4E85-A031-F0F92941098B}" v="7" dt="2024-08-27T10:58:17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eet Kundu" userId="d5135f6c238b9ccb" providerId="LiveId" clId="{86B5C55B-4104-4E85-A031-F0F92941098B}"/>
    <pc:docChg chg="custSel addSld modSld">
      <pc:chgData name="Abhijeet Kundu" userId="d5135f6c238b9ccb" providerId="LiveId" clId="{86B5C55B-4104-4E85-A031-F0F92941098B}" dt="2024-08-27T10:58:17.877" v="180"/>
      <pc:docMkLst>
        <pc:docMk/>
      </pc:docMkLst>
      <pc:sldChg chg="addSp modSp mod">
        <pc:chgData name="Abhijeet Kundu" userId="d5135f6c238b9ccb" providerId="LiveId" clId="{86B5C55B-4104-4E85-A031-F0F92941098B}" dt="2024-08-27T10:58:17.877" v="180"/>
        <pc:sldMkLst>
          <pc:docMk/>
          <pc:sldMk cId="503241866" sldId="256"/>
        </pc:sldMkLst>
        <pc:spChg chg="mod">
          <ac:chgData name="Abhijeet Kundu" userId="d5135f6c238b9ccb" providerId="LiveId" clId="{86B5C55B-4104-4E85-A031-F0F92941098B}" dt="2024-08-27T10:37:40.931" v="179" actId="20577"/>
          <ac:spMkLst>
            <pc:docMk/>
            <pc:sldMk cId="503241866" sldId="256"/>
            <ac:spMk id="2" creationId="{04D732FE-AD82-C2C5-866C-0E068E2830D3}"/>
          </ac:spMkLst>
        </pc:sp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503241866" sldId="256"/>
            <ac:picMk id="8" creationId="{2CE1AC71-488E-7ED9-10D8-4231E1716546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898541184" sldId="257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898541184" sldId="257"/>
            <ac:picMk id="8" creationId="{ABA0B97B-1C05-88BF-423C-90D6CE4D3D81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1786634468" sldId="258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1786634468" sldId="258"/>
            <ac:picMk id="7" creationId="{400FC8CE-1B99-060C-290F-390617187E7B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427445075" sldId="259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427445075" sldId="259"/>
            <ac:picMk id="7" creationId="{F321BA0C-D310-06E4-6FC0-E7666FD1672D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33944704" sldId="260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33944704" sldId="260"/>
            <ac:picMk id="8" creationId="{428E4A6D-D899-05B9-F1CF-247B0B065906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1509851583" sldId="261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1509851583" sldId="261"/>
            <ac:picMk id="8" creationId="{C2A282ED-06FB-3BD3-CF60-764F7343BC7B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2256929489" sldId="262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2256929489" sldId="262"/>
            <ac:picMk id="8" creationId="{C33083D6-8B70-E5A3-1FF8-2494A9E83CD5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981808906" sldId="263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981808906" sldId="263"/>
            <ac:picMk id="8" creationId="{A4CF26FE-E515-79F5-1AAB-D8A249D1F3BC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199225971" sldId="264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199225971" sldId="264"/>
            <ac:picMk id="6" creationId="{0430D045-8588-2AA5-C1AC-B6CC1D8AF0AD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1091055964" sldId="265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1091055964" sldId="265"/>
            <ac:picMk id="5" creationId="{717AA100-F8C5-406F-B54D-071A6BD52A47}"/>
          </ac:picMkLst>
        </pc:picChg>
      </pc:sldChg>
      <pc:sldChg chg="addSp modSp">
        <pc:chgData name="Abhijeet Kundu" userId="d5135f6c238b9ccb" providerId="LiveId" clId="{86B5C55B-4104-4E85-A031-F0F92941098B}" dt="2024-08-27T10:58:17.877" v="180"/>
        <pc:sldMkLst>
          <pc:docMk/>
          <pc:sldMk cId="3313261782" sldId="266"/>
        </pc:sldMkLst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3313261782" sldId="266"/>
            <ac:picMk id="8" creationId="{018EA6F3-D1AC-B45D-8A95-D55C01237432}"/>
          </ac:picMkLst>
        </pc:picChg>
      </pc:sldChg>
      <pc:sldChg chg="addSp delSp modSp add mod">
        <pc:chgData name="Abhijeet Kundu" userId="d5135f6c238b9ccb" providerId="LiveId" clId="{86B5C55B-4104-4E85-A031-F0F92941098B}" dt="2024-08-27T10:58:17.877" v="180"/>
        <pc:sldMkLst>
          <pc:docMk/>
          <pc:sldMk cId="899062602" sldId="267"/>
        </pc:sldMkLst>
        <pc:spChg chg="mod">
          <ac:chgData name="Abhijeet Kundu" userId="d5135f6c238b9ccb" providerId="LiveId" clId="{86B5C55B-4104-4E85-A031-F0F92941098B}" dt="2024-08-27T10:24:57.009" v="15" actId="20577"/>
          <ac:spMkLst>
            <pc:docMk/>
            <pc:sldMk cId="899062602" sldId="267"/>
            <ac:spMk id="3" creationId="{EAB9906D-969D-68FF-CB6C-6CC7523FE540}"/>
          </ac:spMkLst>
        </pc:spChg>
        <pc:picChg chg="add mod">
          <ac:chgData name="Abhijeet Kundu" userId="d5135f6c238b9ccb" providerId="LiveId" clId="{86B5C55B-4104-4E85-A031-F0F92941098B}" dt="2024-08-27T10:25:00.146" v="16" actId="1076"/>
          <ac:picMkLst>
            <pc:docMk/>
            <pc:sldMk cId="899062602" sldId="267"/>
            <ac:picMk id="4" creationId="{906A5A9C-8B2B-5976-DCBA-474C78C5A046}"/>
          </ac:picMkLst>
        </pc:picChg>
        <pc:picChg chg="del">
          <ac:chgData name="Abhijeet Kundu" userId="d5135f6c238b9ccb" providerId="LiveId" clId="{86B5C55B-4104-4E85-A031-F0F92941098B}" dt="2024-08-27T10:24:01.477" v="4" actId="478"/>
          <ac:picMkLst>
            <pc:docMk/>
            <pc:sldMk cId="899062602" sldId="267"/>
            <ac:picMk id="5" creationId="{C5E6ED1E-8D44-8E84-CD07-3DFFEF2696A2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899062602" sldId="267"/>
            <ac:picMk id="8" creationId="{2216399E-4F42-0A91-C010-61B64AEE027B}"/>
          </ac:picMkLst>
        </pc:picChg>
      </pc:sldChg>
      <pc:sldChg chg="addSp delSp modSp add mod">
        <pc:chgData name="Abhijeet Kundu" userId="d5135f6c238b9ccb" providerId="LiveId" clId="{86B5C55B-4104-4E85-A031-F0F92941098B}" dt="2024-08-27T10:58:17.877" v="180"/>
        <pc:sldMkLst>
          <pc:docMk/>
          <pc:sldMk cId="2442523636" sldId="268"/>
        </pc:sldMkLst>
        <pc:spChg chg="mod">
          <ac:chgData name="Abhijeet Kundu" userId="d5135f6c238b9ccb" providerId="LiveId" clId="{86B5C55B-4104-4E85-A031-F0F92941098B}" dt="2024-08-27T10:25:56.905" v="22" actId="120"/>
          <ac:spMkLst>
            <pc:docMk/>
            <pc:sldMk cId="2442523636" sldId="268"/>
            <ac:spMk id="3" creationId="{EAB9906D-969D-68FF-CB6C-6CC7523FE540}"/>
          </ac:spMkLst>
        </pc:spChg>
        <pc:picChg chg="del">
          <ac:chgData name="Abhijeet Kundu" userId="d5135f6c238b9ccb" providerId="LiveId" clId="{86B5C55B-4104-4E85-A031-F0F92941098B}" dt="2024-08-27T10:25:58.872" v="23" actId="478"/>
          <ac:picMkLst>
            <pc:docMk/>
            <pc:sldMk cId="2442523636" sldId="268"/>
            <ac:picMk id="4" creationId="{906A5A9C-8B2B-5976-DCBA-474C78C5A046}"/>
          </ac:picMkLst>
        </pc:picChg>
        <pc:picChg chg="add mod">
          <ac:chgData name="Abhijeet Kundu" userId="d5135f6c238b9ccb" providerId="LiveId" clId="{86B5C55B-4104-4E85-A031-F0F92941098B}" dt="2024-08-27T10:26:13.921" v="26" actId="14100"/>
          <ac:picMkLst>
            <pc:docMk/>
            <pc:sldMk cId="2442523636" sldId="268"/>
            <ac:picMk id="5" creationId="{DD729226-7164-AC0F-E2D2-2AC6D9CC4ACF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2442523636" sldId="268"/>
            <ac:picMk id="8" creationId="{7557F5E6-04B1-13A2-582D-17BDE9A881B3}"/>
          </ac:picMkLst>
        </pc:picChg>
      </pc:sldChg>
      <pc:sldChg chg="addSp modSp add mod">
        <pc:chgData name="Abhijeet Kundu" userId="d5135f6c238b9ccb" providerId="LiveId" clId="{86B5C55B-4104-4E85-A031-F0F92941098B}" dt="2024-08-27T10:58:17.877" v="180"/>
        <pc:sldMkLst>
          <pc:docMk/>
          <pc:sldMk cId="2796477744" sldId="269"/>
        </pc:sldMkLst>
        <pc:spChg chg="mod">
          <ac:chgData name="Abhijeet Kundu" userId="d5135f6c238b9ccb" providerId="LiveId" clId="{86B5C55B-4104-4E85-A031-F0F92941098B}" dt="2024-08-27T10:27:40.368" v="43" actId="20577"/>
          <ac:spMkLst>
            <pc:docMk/>
            <pc:sldMk cId="2796477744" sldId="269"/>
            <ac:spMk id="3" creationId="{EAB9906D-969D-68FF-CB6C-6CC7523FE540}"/>
          </ac:spMkLst>
        </pc:spChg>
        <pc:picChg chg="mod">
          <ac:chgData name="Abhijeet Kundu" userId="d5135f6c238b9ccb" providerId="LiveId" clId="{86B5C55B-4104-4E85-A031-F0F92941098B}" dt="2024-08-27T10:27:34.852" v="39" actId="14100"/>
          <ac:picMkLst>
            <pc:docMk/>
            <pc:sldMk cId="2796477744" sldId="269"/>
            <ac:picMk id="5" creationId="{DD729226-7164-AC0F-E2D2-2AC6D9CC4ACF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2796477744" sldId="269"/>
            <ac:picMk id="7" creationId="{E260D4D6-6336-C837-D8B7-BB44A49E74BC}"/>
          </ac:picMkLst>
        </pc:picChg>
      </pc:sldChg>
      <pc:sldChg chg="addSp modSp add mod">
        <pc:chgData name="Abhijeet Kundu" userId="d5135f6c238b9ccb" providerId="LiveId" clId="{86B5C55B-4104-4E85-A031-F0F92941098B}" dt="2024-08-27T10:58:17.877" v="180"/>
        <pc:sldMkLst>
          <pc:docMk/>
          <pc:sldMk cId="3387936401" sldId="270"/>
        </pc:sldMkLst>
        <pc:spChg chg="mod">
          <ac:chgData name="Abhijeet Kundu" userId="d5135f6c238b9ccb" providerId="LiveId" clId="{86B5C55B-4104-4E85-A031-F0F92941098B}" dt="2024-08-27T10:29:05.341" v="70" actId="113"/>
          <ac:spMkLst>
            <pc:docMk/>
            <pc:sldMk cId="3387936401" sldId="270"/>
            <ac:spMk id="3" creationId="{EAB9906D-969D-68FF-CB6C-6CC7523FE540}"/>
          </ac:spMkLst>
        </pc:spChg>
        <pc:picChg chg="mod">
          <ac:chgData name="Abhijeet Kundu" userId="d5135f6c238b9ccb" providerId="LiveId" clId="{86B5C55B-4104-4E85-A031-F0F92941098B}" dt="2024-08-27T10:29:13.034" v="73" actId="14100"/>
          <ac:picMkLst>
            <pc:docMk/>
            <pc:sldMk cId="3387936401" sldId="270"/>
            <ac:picMk id="5" creationId="{DD729226-7164-AC0F-E2D2-2AC6D9CC4ACF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3387936401" sldId="270"/>
            <ac:picMk id="7" creationId="{099C8CAD-B54D-623F-4F31-158012A1AA79}"/>
          </ac:picMkLst>
        </pc:picChg>
      </pc:sldChg>
      <pc:sldChg chg="addSp delSp modSp add mod">
        <pc:chgData name="Abhijeet Kundu" userId="d5135f6c238b9ccb" providerId="LiveId" clId="{86B5C55B-4104-4E85-A031-F0F92941098B}" dt="2024-08-27T10:58:17.877" v="180"/>
        <pc:sldMkLst>
          <pc:docMk/>
          <pc:sldMk cId="3812711803" sldId="271"/>
        </pc:sldMkLst>
        <pc:spChg chg="mod">
          <ac:chgData name="Abhijeet Kundu" userId="d5135f6c238b9ccb" providerId="LiveId" clId="{86B5C55B-4104-4E85-A031-F0F92941098B}" dt="2024-08-27T10:30:19.976" v="83" actId="20577"/>
          <ac:spMkLst>
            <pc:docMk/>
            <pc:sldMk cId="3812711803" sldId="271"/>
            <ac:spMk id="3" creationId="{EAB9906D-969D-68FF-CB6C-6CC7523FE540}"/>
          </ac:spMkLst>
        </pc:spChg>
        <pc:picChg chg="add mod">
          <ac:chgData name="Abhijeet Kundu" userId="d5135f6c238b9ccb" providerId="LiveId" clId="{86B5C55B-4104-4E85-A031-F0F92941098B}" dt="2024-08-27T10:31:15.549" v="90" actId="14100"/>
          <ac:picMkLst>
            <pc:docMk/>
            <pc:sldMk cId="3812711803" sldId="271"/>
            <ac:picMk id="4" creationId="{BEB81888-19CB-72A5-D321-44238F22EA7C}"/>
          </ac:picMkLst>
        </pc:picChg>
        <pc:picChg chg="del mod">
          <ac:chgData name="Abhijeet Kundu" userId="d5135f6c238b9ccb" providerId="LiveId" clId="{86B5C55B-4104-4E85-A031-F0F92941098B}" dt="2024-08-27T10:30:58.562" v="85" actId="478"/>
          <ac:picMkLst>
            <pc:docMk/>
            <pc:sldMk cId="3812711803" sldId="271"/>
            <ac:picMk id="5" creationId="{DD729226-7164-AC0F-E2D2-2AC6D9CC4ACF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3812711803" sldId="271"/>
            <ac:picMk id="8" creationId="{328B17D0-32D8-2C9E-2C0C-C2A9F42C2DF9}"/>
          </ac:picMkLst>
        </pc:picChg>
      </pc:sldChg>
      <pc:sldChg chg="addSp delSp modSp add mod">
        <pc:chgData name="Abhijeet Kundu" userId="d5135f6c238b9ccb" providerId="LiveId" clId="{86B5C55B-4104-4E85-A031-F0F92941098B}" dt="2024-08-27T10:58:17.877" v="180"/>
        <pc:sldMkLst>
          <pc:docMk/>
          <pc:sldMk cId="717275458" sldId="272"/>
        </pc:sldMkLst>
        <pc:spChg chg="mod">
          <ac:chgData name="Abhijeet Kundu" userId="d5135f6c238b9ccb" providerId="LiveId" clId="{86B5C55B-4104-4E85-A031-F0F92941098B}" dt="2024-08-27T10:33:13.573" v="105" actId="20577"/>
          <ac:spMkLst>
            <pc:docMk/>
            <pc:sldMk cId="717275458" sldId="272"/>
            <ac:spMk id="3" creationId="{EAB9906D-969D-68FF-CB6C-6CC7523FE540}"/>
          </ac:spMkLst>
        </pc:spChg>
        <pc:picChg chg="del mod">
          <ac:chgData name="Abhijeet Kundu" userId="d5135f6c238b9ccb" providerId="LiveId" clId="{86B5C55B-4104-4E85-A031-F0F92941098B}" dt="2024-08-27T10:31:51.524" v="95" actId="478"/>
          <ac:picMkLst>
            <pc:docMk/>
            <pc:sldMk cId="717275458" sldId="272"/>
            <ac:picMk id="4" creationId="{BEB81888-19CB-72A5-D321-44238F22EA7C}"/>
          </ac:picMkLst>
        </pc:picChg>
        <pc:picChg chg="add mod">
          <ac:chgData name="Abhijeet Kundu" userId="d5135f6c238b9ccb" providerId="LiveId" clId="{86B5C55B-4104-4E85-A031-F0F92941098B}" dt="2024-08-27T10:33:30.029" v="113" actId="1076"/>
          <ac:picMkLst>
            <pc:docMk/>
            <pc:sldMk cId="717275458" sldId="272"/>
            <ac:picMk id="5" creationId="{F1EECFDB-752C-9502-7F40-7E420AD0FDAD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717275458" sldId="272"/>
            <ac:picMk id="8" creationId="{7E5DB304-6BBB-874C-9AC4-2BA5331C66A0}"/>
          </ac:picMkLst>
        </pc:picChg>
      </pc:sldChg>
      <pc:sldChg chg="addSp delSp modSp add mod">
        <pc:chgData name="Abhijeet Kundu" userId="d5135f6c238b9ccb" providerId="LiveId" clId="{86B5C55B-4104-4E85-A031-F0F92941098B}" dt="2024-08-27T10:58:17.877" v="180"/>
        <pc:sldMkLst>
          <pc:docMk/>
          <pc:sldMk cId="31694804" sldId="273"/>
        </pc:sldMkLst>
        <pc:spChg chg="mod">
          <ac:chgData name="Abhijeet Kundu" userId="d5135f6c238b9ccb" providerId="LiveId" clId="{86B5C55B-4104-4E85-A031-F0F92941098B}" dt="2024-08-27T10:34:24.993" v="122" actId="20577"/>
          <ac:spMkLst>
            <pc:docMk/>
            <pc:sldMk cId="31694804" sldId="273"/>
            <ac:spMk id="3" creationId="{EAB9906D-969D-68FF-CB6C-6CC7523FE540}"/>
          </ac:spMkLst>
        </pc:spChg>
        <pc:picChg chg="add mod">
          <ac:chgData name="Abhijeet Kundu" userId="d5135f6c238b9ccb" providerId="LiveId" clId="{86B5C55B-4104-4E85-A031-F0F92941098B}" dt="2024-08-27T10:34:50.374" v="130" actId="14100"/>
          <ac:picMkLst>
            <pc:docMk/>
            <pc:sldMk cId="31694804" sldId="273"/>
            <ac:picMk id="4" creationId="{F3742F0C-3E25-2BD1-E75F-34915D5C3F7A}"/>
          </ac:picMkLst>
        </pc:picChg>
        <pc:picChg chg="del">
          <ac:chgData name="Abhijeet Kundu" userId="d5135f6c238b9ccb" providerId="LiveId" clId="{86B5C55B-4104-4E85-A031-F0F92941098B}" dt="2024-08-27T10:34:26.901" v="123" actId="478"/>
          <ac:picMkLst>
            <pc:docMk/>
            <pc:sldMk cId="31694804" sldId="273"/>
            <ac:picMk id="5" creationId="{F1EECFDB-752C-9502-7F40-7E420AD0FDAD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31694804" sldId="273"/>
            <ac:picMk id="8" creationId="{1565B819-5EC6-C74C-C408-F7D08F85737E}"/>
          </ac:picMkLst>
        </pc:picChg>
      </pc:sldChg>
      <pc:sldChg chg="addSp delSp modSp add mod">
        <pc:chgData name="Abhijeet Kundu" userId="d5135f6c238b9ccb" providerId="LiveId" clId="{86B5C55B-4104-4E85-A031-F0F92941098B}" dt="2024-08-27T10:58:17.877" v="180"/>
        <pc:sldMkLst>
          <pc:docMk/>
          <pc:sldMk cId="1581630986" sldId="274"/>
        </pc:sldMkLst>
        <pc:spChg chg="mod">
          <ac:chgData name="Abhijeet Kundu" userId="d5135f6c238b9ccb" providerId="LiveId" clId="{86B5C55B-4104-4E85-A031-F0F92941098B}" dt="2024-08-27T10:36:13.024" v="140" actId="20577"/>
          <ac:spMkLst>
            <pc:docMk/>
            <pc:sldMk cId="1581630986" sldId="274"/>
            <ac:spMk id="3" creationId="{EAB9906D-969D-68FF-CB6C-6CC7523FE540}"/>
          </ac:spMkLst>
        </pc:spChg>
        <pc:picChg chg="del mod">
          <ac:chgData name="Abhijeet Kundu" userId="d5135f6c238b9ccb" providerId="LiveId" clId="{86B5C55B-4104-4E85-A031-F0F92941098B}" dt="2024-08-27T10:36:15.887" v="141" actId="478"/>
          <ac:picMkLst>
            <pc:docMk/>
            <pc:sldMk cId="1581630986" sldId="274"/>
            <ac:picMk id="4" creationId="{F3742F0C-3E25-2BD1-E75F-34915D5C3F7A}"/>
          </ac:picMkLst>
        </pc:picChg>
        <pc:picChg chg="add mod">
          <ac:chgData name="Abhijeet Kundu" userId="d5135f6c238b9ccb" providerId="LiveId" clId="{86B5C55B-4104-4E85-A031-F0F92941098B}" dt="2024-08-27T10:36:32.997" v="143" actId="1076"/>
          <ac:picMkLst>
            <pc:docMk/>
            <pc:sldMk cId="1581630986" sldId="274"/>
            <ac:picMk id="5" creationId="{3ABA80EF-E453-401D-273B-9B805C384A8B}"/>
          </ac:picMkLst>
        </pc:picChg>
        <pc:picChg chg="add mod">
          <ac:chgData name="Abhijeet Kundu" userId="d5135f6c238b9ccb" providerId="LiveId" clId="{86B5C55B-4104-4E85-A031-F0F92941098B}" dt="2024-08-27T10:58:17.877" v="180"/>
          <ac:picMkLst>
            <pc:docMk/>
            <pc:sldMk cId="1581630986" sldId="274"/>
            <ac:picMk id="8" creationId="{8D04BC2D-5A26-9B6B-8335-6E915ED278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954F-BD21-B564-D4EB-7BD92C853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CF86A-09F4-12A7-83C1-77B0966A9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6777-8C47-2FB2-88CD-805B0357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05292-8D34-364F-CF83-BF3D809B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7F4C8-E8BC-F83E-6755-3169A803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9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8A35-05C3-ACC2-A424-D0E2FE02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FDC94-7903-FFB4-4CE7-FC9B21846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480C2-4C60-895D-0B9F-F2D77234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3285-2AE5-6D6E-1C63-844739FF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249A9-CECA-8702-CD5E-D080F687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98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E5F7D-CD69-7960-E45F-3F6312D6A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14919-6857-CF30-C7A2-24E8E7856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060F4-A269-0A41-988B-5711729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A68D-89AC-4CBA-1270-7D57ADC5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7F640-3C2E-CF2D-6471-178BD12B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21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ED66-BF39-0843-EF34-858DE11D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59C5-158A-2C3B-9B78-EB267E8BD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B3184-87C3-6AC5-BFF7-A812716C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089D4-52A3-EFB4-0D4F-C747EC09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B1680-8794-464C-E7C4-45336457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34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9FB7-7DCD-F794-8E76-5DAF59A4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E3BAF-CB75-9EF1-A6B7-92FF6483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A971-6D23-F55D-39A9-C6FD2507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D0397-062B-C42F-8C12-2548FED1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7EA9-DD46-FB72-1D1B-D8DDD819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20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9836-0938-2C1D-51EE-DE6D49FD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3267-F4D0-24DF-7256-06269AD6C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10D58-AA59-EBDB-EBEE-4FBAE7850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B06CF-3E8D-9DE4-D839-4DBCAC14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D91B8-6AE9-141F-5B5B-AF114A8B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EA24B-C351-749D-D8E6-BFCB7E6B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E6EC-24B3-BB7F-339B-6646B6384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76891-B80C-EBB6-3EA4-099D480F1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3AF3-82BA-2A1B-E8AD-9ABE44B59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8371B-86A7-7FB9-E621-A27F90D6A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1B17E-149B-D083-8972-1488BD19E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C117F-D707-31B2-7A0B-4C2A3B49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C3EC5-0512-BD1F-7F13-C0814743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DEF67-11EE-4B6E-31F9-960D7BA4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8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3410-3D26-57BC-BA60-EE0B45A0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DB02E-C3BB-E219-F8DF-E6FD137B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36F9C-ADFC-9299-800C-5B4C9DA7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A7098-D8A5-5A75-29D4-D2383914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18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9B29F-843F-CCB0-67F8-5C8F0ED4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1C05F-8F27-E0E2-F0CE-920BB372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1E3DC-8758-6D99-1873-53B018C2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11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C297-C969-D9A9-FC0D-F7DA2B3B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73DA-F1BC-6AFA-5D79-B114A432F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66F00-906A-8C79-2E76-4DC24BBA2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225B8-8311-C9B3-6364-2451E290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91C0B-6383-7E76-5EE1-EAF7572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83DB4-D8CA-7CA1-ECEF-B2CC8DAC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54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3CE5-D456-9E6B-5475-5D1AA6E9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1C143-09EF-144B-D44C-43C139ACC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35CD-E375-AE64-4A2D-6256FEDF6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30F4A-0C24-24AC-9339-C705DD41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D93C6-A1F5-E789-77F7-E2B099C0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78069-500F-E0F9-25CC-3C6A09E1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22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44030">
              <a:srgbClr val="A6D9F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AE34E-61A3-CB95-8E8D-263190FB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6A595-51A9-9490-4281-CDF9372B0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2344-5C4D-30C3-DBB9-31C7BB54A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90BCE-3B00-42F7-83A1-C47D56E4875D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929F2-91B3-EC1F-B583-758CE64C3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375FD-80E8-C860-91E8-4CD380EAF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4C5A7-8FBB-439E-B8EE-4F4E00DFE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20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32FE-AD82-C2C5-866C-0E068E283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2067243"/>
            <a:ext cx="984504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WALMART ANALYSIS</a:t>
            </a:r>
            <a:br>
              <a:rPr lang="en-IN" dirty="0"/>
            </a:br>
            <a:r>
              <a:rPr lang="en-IN" dirty="0" err="1"/>
              <a:t>Mentorness</a:t>
            </a:r>
            <a:r>
              <a:rPr lang="en-IN" dirty="0"/>
              <a:t>-Task 2</a:t>
            </a:r>
            <a:br>
              <a:rPr lang="en-IN" dirty="0"/>
            </a:br>
            <a:r>
              <a:rPr lang="en-IN" dirty="0"/>
              <a:t>Batch – MIP-DA-13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2E174-CF13-830E-0531-C175A9ED3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90800" y="6020118"/>
            <a:ext cx="9144000" cy="1975802"/>
          </a:xfrm>
        </p:spPr>
        <p:txBody>
          <a:bodyPr>
            <a:normAutofit/>
          </a:bodyPr>
          <a:lstStyle/>
          <a:p>
            <a:r>
              <a:rPr lang="en-IN" sz="2800" b="1" dirty="0"/>
              <a:t>BY ABHIJEET KUNDU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E1AC71-488E-7ED9-10D8-4231E1716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324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4"/>
    </mc:Choice>
    <mc:Fallback>
      <p:transition spd="slow" advTm="1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 the top 5 products by unit price.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 BY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Unit_price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DESC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LIMIT 5;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A5A9C-8B2B-5976-DCBA-474C78C5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9" y="5334000"/>
            <a:ext cx="11014593" cy="9048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16399E-4F42-0A91-C010-61B64AEE0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906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8"/>
    </mc:Choice>
    <mc:Fallback>
      <p:transition spd="slow" advTm="14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 sales transactions with a gross income greater than 30. 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gross_income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30;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729226-7164-AC0F-E2D2-2AC6D9CC4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0" y="3930332"/>
            <a:ext cx="8814419" cy="255174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57F5E6-04B1-13A2-582D-17BDE9A88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252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4"/>
    </mc:Choice>
    <mc:Fallback>
      <p:transition spd="slow" advTm="1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 sales transactions that occurred on weekends</a:t>
            </a: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 DAYOFWEEK(Date) IN (5, </a:t>
            </a:r>
            <a:r>
              <a:rPr lang="en-IN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);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729226-7164-AC0F-E2D2-2AC6D9CC4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1" y="4458652"/>
            <a:ext cx="7943809" cy="229970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60D4D6-6336-C837-D8B7-BB44A49E7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647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36"/>
    </mc:Choice>
    <mc:Fallback>
      <p:transition spd="slow" advTm="12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 the total sales and gross income for each month.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DATE_FORMAT(Date, '%Y-%m') AS Month, SUM(Total)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Total_Sales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SUM(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gross_income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Total_Gross_Income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DATE_FORMAT(Date, '%Y-%m’);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729226-7164-AC0F-E2D2-2AC6D9CC4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1" y="4776732"/>
            <a:ext cx="10270449" cy="199087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9C8CAD-B54D-623F-4F31-158012A1A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93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8"/>
    </mc:Choice>
    <mc:Fallback>
      <p:transition spd="slow" advTm="16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 the number of sales transactions that occurred after 6 PM.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COUNT(*) AS Sales_After_6_PM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 TIME(Time) &gt; '18:00:00';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EB81888-19CB-72A5-D321-44238F22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67" y="4565650"/>
            <a:ext cx="6907213" cy="188433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28B17D0-32D8-2C9E-2C0C-C2A9F42C2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271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0"/>
    </mc:Choice>
    <mc:Fallback>
      <p:transition spd="slow" advTm="1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69" y="1285732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 the sales transactions that have a higher total than the average total of all transactions.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 Total &gt; (SELECT AVG(Total) 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);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EECFDB-752C-9502-7F40-7E420AD0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4560252"/>
            <a:ext cx="10942320" cy="21094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5DB304-6BBB-874C-9AC4-2BA5331C6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727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2"/>
    </mc:Choice>
    <mc:Fallback>
      <p:transition spd="slow" advTm="1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69" y="1285732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 the cumulative gross income for each branch by date.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Date, Branch, SUM(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gross_income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OVER (PARTITION BY Branch ORDER BY Date)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Cumulative_Gross_Income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42F0C-3E25-2BD1-E75F-34915D5C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9" y="3973338"/>
            <a:ext cx="9481902" cy="279322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565B819-5EC6-C74C-C408-F7D08F857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9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15"/>
    </mc:Choice>
    <mc:Fallback>
      <p:transition spd="slow" advTm="1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69" y="1285732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 the total cogs for each customer type in each city.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City,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Customer_type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SUM(cogs)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Total_COGS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City,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Customer_type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BA80EF-E453-401D-273B-9B805C384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9" y="4499292"/>
            <a:ext cx="5731510" cy="19843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04BC2D-5A26-9B6B-8335-6E915ED27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163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2"/>
    </mc:Choice>
    <mc:Fallback>
      <p:transition spd="slow" advTm="12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E202-82BD-35F5-9D79-9ACD610B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8EC3-6A5D-1BFD-6971-755076430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Summary of </a:t>
            </a:r>
            <a:r>
              <a:rPr lang="en-US" dirty="0" err="1"/>
              <a:t>Findings:Walmart</a:t>
            </a:r>
            <a:r>
              <a:rPr lang="en-US" dirty="0"/>
              <a:t> branches in cities like Yangon have the highest gross income, suggesting higher business potential in these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Health and Beauty and Electronics product lines are top performers, and additional resources and marketing efforts could be dedicated to these categories to maximize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preference for </a:t>
            </a:r>
            <a:r>
              <a:rPr lang="en-US" dirty="0" err="1"/>
              <a:t>Ewallet</a:t>
            </a:r>
            <a:r>
              <a:rPr lang="en-US" dirty="0"/>
              <a:t> payments suggests that Walmart should continue to invest in digital payment solutions while still supporting traditional payment methods for customers who prefer cash.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Weekend and evening sales spikes indicate opportunities for targeted marketing campaigns, such as weekend sales and late-evening promotions.</a:t>
            </a: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430D045-8588-2AA5-C1AC-B6CC1D8AF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22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84"/>
    </mc:Choice>
    <mc:Fallback>
      <p:transition spd="slow" advTm="4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B946-4BEA-41F2-9BEB-0245CB58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0" y="2479060"/>
            <a:ext cx="11331186" cy="201166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7AA100-F8C5-406F-B54D-071A6BD52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105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6"/>
    </mc:Choice>
    <mc:Fallback>
      <p:transition spd="slow" advTm="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BAC5-DFC3-8D34-54EC-E0B7ACB2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883E-61A9-50D2-7031-B8EC88DB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The primary goal of this project is to analyze Walmart's sales data to derive actionable insights that can help improve business decision-making processes. The analysis covers various aspects, such as product performance, customer preferences, and sales patterns.</a:t>
            </a:r>
          </a:p>
          <a:p>
            <a:pPr marL="0" indent="0">
              <a:buNone/>
            </a:pPr>
            <a:r>
              <a:rPr lang="en-US" dirty="0"/>
              <a:t> Some detailed analysis  are-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Identifying high-performing product lines.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Understanding customer behavior based on demographic factors such as gender and customer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Analyzing payment methods to optimize checkout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Determining the best days and times for sales promotions by studying sales trends.</a:t>
            </a:r>
          </a:p>
          <a:p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BA0B97B-1C05-88BF-423C-90D6CE4D3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854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37"/>
    </mc:Choice>
    <mc:Fallback>
      <p:transition spd="slow" advTm="39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C12F-922C-6BD1-2128-CBA35A3F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A281DA-CFF1-5A72-A790-C30CB5B825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1528" y="1303974"/>
            <a:ext cx="11828944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dataset consists of sales transactions from multiple Walmart branches, capturing key details about each sale.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Unique identifier for each sales transaction.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Branch where the sale took place (e.g., A, B, C).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City where the branch is located.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Customer_type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Type of customer (Member or Normal).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Gender of the customer (Male/Female).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Product_line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Category of the product sold (e.g., Health and Beauty, Electronics).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Unit_price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Price of the product per unit.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Quantity of the product sold.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Tax_5%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5% tax applied to the sale.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Total amount of the sale (Unit Price * Quantity + Tax).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Date of the transaction (in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dd-mm-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yyyy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format).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Time of the transaction.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Payment method used (Cash, Credit Card,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Ewallet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Cost of Goods Sold.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gross_margin_percentage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Gross margin as a percentage of the sales.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gross_income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Gross income derived from the sale.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Customer satisfaction rating for the purchase.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00FC8CE-1B99-060C-290F-390617187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663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0"/>
    </mc:Choice>
    <mc:Fallback>
      <p:transition spd="slow" advTm="2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 dirty="0"/>
              <a:t>SQL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/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 all columns for sales made in a specific branch (e.g., Branch 'A').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algn="l">
              <a:lnSpc>
                <a:spcPct val="107000"/>
              </a:lnSpc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</a:t>
            </a:r>
          </a:p>
          <a:p>
            <a:pPr marL="457200" algn="l">
              <a:lnSpc>
                <a:spcPct val="107000"/>
              </a:lnSpc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algn="l">
              <a:lnSpc>
                <a:spcPct val="107000"/>
              </a:lnSpc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 Branch = 'A';</a:t>
            </a:r>
          </a:p>
          <a:p>
            <a:pPr marL="457200"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marL="457200"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314DA8-25EA-38BB-E701-EB6779E7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81" y="4045973"/>
            <a:ext cx="8637290" cy="26989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321BA0C-D310-06E4-6FC0-E7666FD16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44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6"/>
    </mc:Choice>
    <mc:Fallback>
      <p:transition spd="slow" advTm="12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 dirty="0"/>
              <a:t>SQL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marL="457200" algn="l">
              <a:lnSpc>
                <a:spcPct val="107000"/>
              </a:lnSpc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 the total sales for each product line.</a:t>
            </a: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Product_line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SUM(Total)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Total_Sales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Product_line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5397A5-2F24-6256-64D4-D2E6EEED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0" y="4426932"/>
            <a:ext cx="8826309" cy="21410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8E4A6D-D899-05B9-F1CF-247B0B065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4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4"/>
    </mc:Choice>
    <mc:Fallback>
      <p:transition spd="slow" advTm="14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 dirty="0"/>
              <a:t>SQL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marL="457200" algn="l">
              <a:lnSpc>
                <a:spcPct val="107000"/>
              </a:lnSpc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 all sales transactions where the payment method was 'Cash’.</a:t>
            </a:r>
          </a:p>
          <a:p>
            <a:pPr marL="457200"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WHERE Payment = 'Cash';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3A0284-4DBB-C733-9490-2DB0C22E9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1" y="4269402"/>
            <a:ext cx="8760542" cy="255362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A282ED-06FB-3BD3-CF60-764F7343B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985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6"/>
    </mc:Choice>
    <mc:Fallback>
      <p:transition spd="slow" advTm="1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 the total gross income generated in each city.</a:t>
            </a: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City, SUM(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gross_income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Total_Gross_Income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City;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D6FD8B-8E59-3DE3-9F1A-E9FB7790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1" y="4590181"/>
            <a:ext cx="9212827" cy="207952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3083D6-8B70-E5A3-1FF8-2494A9E83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692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8"/>
    </mc:Choice>
    <mc:Fallback>
      <p:transition spd="slow" advTm="1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 the average rating given by customers in each branch.</a:t>
            </a: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Branch, AVG(Rating)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Average_Rating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Branch;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1E1A9A-B5C1-FE16-6B76-EA04AE17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0" y="4478972"/>
            <a:ext cx="8042787" cy="171005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4CF26FE-E515-79F5-1AAB-D8A249D1F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180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2"/>
    </mc:Choice>
    <mc:Fallback>
      <p:transition spd="slow" advTm="12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839-6B2C-FCFA-4E83-05640509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188298"/>
            <a:ext cx="9144000" cy="1335702"/>
          </a:xfrm>
        </p:spPr>
        <p:txBody>
          <a:bodyPr/>
          <a:lstStyle/>
          <a:p>
            <a:r>
              <a:rPr lang="en-IN"/>
              <a:t>SQL QUERIES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906D-969D-68FF-CB6C-6CC7523F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1" y="1524000"/>
            <a:ext cx="9144000" cy="504394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Determine the total quantity of each product line sold.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Product_line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SUM(Quantity) AS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Total_Quantity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walmartdata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Product_line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OUTPUT-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E6ED1E-8D44-8E84-CD07-3DFFEF26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1" y="4513088"/>
            <a:ext cx="5731510" cy="205486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8EA6F3-D1AC-B45D-8A95-D55C01237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326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"/>
    </mc:Choice>
    <mc:Fallback>
      <p:transition spd="slow" advTm="12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924</Words>
  <Application>Microsoft Office PowerPoint</Application>
  <PresentationFormat>Widescreen</PresentationFormat>
  <Paragraphs>150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Arial Unicode MS</vt:lpstr>
      <vt:lpstr>Office Theme</vt:lpstr>
      <vt:lpstr>WALMART ANALYSIS Mentorness-Task 2 Batch – MIP-DA-13</vt:lpstr>
      <vt:lpstr>Project Overview</vt:lpstr>
      <vt:lpstr>Dataset Overview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Abhijeet Kundu</dc:creator>
  <cp:lastModifiedBy>Abhijeet Kundu</cp:lastModifiedBy>
  <cp:revision>1</cp:revision>
  <dcterms:created xsi:type="dcterms:W3CDTF">2024-08-27T09:36:09Z</dcterms:created>
  <dcterms:modified xsi:type="dcterms:W3CDTF">2024-08-27T10:58:26Z</dcterms:modified>
</cp:coreProperties>
</file>